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C910"/>
    <a:srgbClr val="D9D9D9"/>
    <a:srgbClr val="D3D3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0" autoAdjust="0"/>
    <p:restoredTop sz="86410" autoAdjust="0"/>
  </p:normalViewPr>
  <p:slideViewPr>
    <p:cSldViewPr snapToGrid="0" snapToObjects="1">
      <p:cViewPr varScale="1">
        <p:scale>
          <a:sx n="99" d="100"/>
          <a:sy n="99" d="100"/>
        </p:scale>
        <p:origin x="306" y="9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A1434D-C0A2-4602-91F3-D31CC7E27AB4}" type="datetimeFigureOut">
              <a:rPr lang="es-MX" smtClean="0"/>
              <a:t>19/02/2025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C296A1-015C-4964-B677-0605715C625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813736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ext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b="1" dirty="0"/>
              <a:t>tableEx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Filtro Unidad de Negocio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card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Presupuesto por Prototipo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Prototipos de vivienda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689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2142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640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985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8814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331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6924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9139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1811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3904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8075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7ED9C8-F09A-4D9E-BEC0-4725162E21FF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6910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app.powerbi.com/groups/me/reports/3d6656e5-f71e-4752-a83c-1f7836f23059/?pbi_source=PowerPoint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C183D7F6-B498-43B3-948B-1728B52AA6E4}">
                <adec:decorative xmlns:adec="http://schemas.microsoft.com/office/drawing/2017/decorative" xmlns:p14="http://schemas.microsoft.com/office/powerpoint/2010/main" xmlns:a14="http://schemas.microsoft.com/office/drawing/2010/main" xmlns="" val="1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Title 1"/>
          <p:cNvSpPr txBox="1">
            <a:spLocks noGrp="1"/>
          </p:cNvSpPr>
          <p:nvPr>
            <p:ph type="title" idx="4294967295"/>
          </p:nvPr>
        </p:nvSpPr>
        <p:spPr>
          <a:xfrm>
            <a:off x="810584" y="2982149"/>
            <a:ext cx="6314017" cy="600075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b" anchorCtr="0" forceAA="0" compatLnSpc="1">
            <a:prstTxWarp prst="textNoShape">
              <a:avLst/>
            </a:prstTxWarp>
            <a:normAutofit fontScale="9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 baseline="0">
                <a:solidFill>
                  <a:schemeClr val="tx1"/>
                </a:solidFill>
                <a:latin typeface="Segoe UI Light" charset="0"/>
                <a:ea typeface="Segoe UI Light" charset="0"/>
                <a:cs typeface="Segoe UI Light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>
                <a:ln>
                  <a:noFill/>
                </a:ln>
                <a:solidFill>
                  <a:srgbClr val="F3C910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Presupuesto</a:t>
            </a: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F3C910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de </a:t>
            </a:r>
            <a:r>
              <a:rPr kumimoji="0" lang="en-US" sz="4400" b="0" i="0" u="none" strike="noStrike" kern="1200" cap="none" spc="0" normalizeH="0" baseline="0" noProof="0" dirty="0" err="1">
                <a:ln>
                  <a:noFill/>
                </a:ln>
                <a:solidFill>
                  <a:srgbClr val="F3C910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Edificación</a:t>
            </a: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F3C910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en-US" sz="4400" b="0" i="0" u="none" strike="noStrike" kern="1200" cap="none" spc="0" normalizeH="0" baseline="0" noProof="0" dirty="0" err="1">
                <a:ln>
                  <a:noFill/>
                </a:ln>
                <a:solidFill>
                  <a:srgbClr val="F3C910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por</a:t>
            </a: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F3C910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3C910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Prototipo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F3C910"/>
              </a:solidFill>
              <a:effectLst/>
              <a:uLnTx/>
              <a:uFillTx/>
              <a:latin typeface="Segoe UI Light" charset="0"/>
              <a:ea typeface="Segoe UI Light" charset="0"/>
              <a:cs typeface="Segoe UI Light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32315" y="5823544"/>
            <a:ext cx="2177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i="0" dirty="0">
                <a:solidFill>
                  <a:schemeClr val="bg1"/>
                </a:solidFill>
                <a:latin typeface="Segoe UI Semibold" charset="0"/>
                <a:ea typeface="Segoe UI Semibold" charset="0"/>
                <a:cs typeface="Segoe UI Semibold" charset="0"/>
              </a:rPr>
              <a:t>Downloaded at:</a:t>
            </a:r>
          </a:p>
          <a:p>
            <a:r>
              <a:rPr lang="en-US" sz="900" b="0" i="0" dirty="0">
                <a:solidFill>
                  <a:schemeClr val="bg1"/>
                </a:solidFill>
                <a:latin typeface="Segoe UI" charset="0"/>
                <a:ea typeface="Segoe UI" charset="0"/>
                <a:cs typeface="Segoe UI" charset="0"/>
              </a:rPr>
              <a:t>14/09/2022 1:15:14 UTC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28512" y="5407903"/>
            <a:ext cx="2177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bg1"/>
                </a:solidFill>
                <a:latin typeface="Segoe UI Semibold" charset="0"/>
                <a:ea typeface="Segoe UI Semibold" charset="0"/>
                <a:cs typeface="Segoe UI Semibold" charset="0"/>
              </a:rPr>
              <a:t>Last data refresh:</a:t>
            </a:r>
            <a:endParaRPr lang="en-US" sz="900" b="1" i="0" dirty="0">
              <a:solidFill>
                <a:schemeClr val="bg1"/>
              </a:solidFill>
              <a:latin typeface="Segoe UI Semibold" charset="0"/>
              <a:ea typeface="Segoe UI Semibold" charset="0"/>
              <a:cs typeface="Segoe UI Semibold" charset="0"/>
            </a:endParaRPr>
          </a:p>
          <a:p>
            <a:r>
              <a:rPr lang="en-US" sz="900" dirty="0">
                <a:solidFill>
                  <a:schemeClr val="bg1"/>
                </a:solidFill>
                <a:latin typeface="Segoe UI" charset="0"/>
                <a:ea typeface="Segoe UI" charset="0"/>
                <a:cs typeface="Segoe UI" charset="0"/>
              </a:rPr>
              <a:t>13/09/2022 23:09:08 UTC</a:t>
            </a:r>
            <a:endParaRPr lang="en-US" sz="900" b="0" i="0" dirty="0">
              <a:solidFill>
                <a:schemeClr val="bg1"/>
              </a:solidFill>
              <a:latin typeface="Segoe UI" charset="0"/>
              <a:ea typeface="Segoe UI" charset="0"/>
              <a:cs typeface="Segoe UI" charset="0"/>
            </a:endParaRPr>
          </a:p>
        </p:txBody>
      </p:sp>
      <p:pic>
        <p:nvPicPr>
          <p:cNvPr id="16" name="Picture 15" descr="Microsoft Power BI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544" y="722376"/>
            <a:ext cx="1490690" cy="245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07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" title="This slide contains the following visuals: tableEx ,Filtro Unidad de Negocio ,textbox ,card ,textbox ,Presupuesto por Prototipo ,Prototipos de vivienda. Please refer to the notes on this slide for details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" y="0"/>
            <a:ext cx="12020550" cy="6858000"/>
          </a:xfrm>
          <a:prstGeom prst="rect">
            <a:avLst/>
          </a:prstGeom>
          <a:noFill/>
        </p:spPr>
      </p:pic>
      <p:sp>
        <p:nvSpPr>
          <p:cNvPr id="4" name="Title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Ppto de Edificación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</TotalTime>
  <Words>63</Words>
  <Application>Microsoft Office PowerPoint</Application>
  <PresentationFormat>Panorámica</PresentationFormat>
  <Paragraphs>26</Paragraphs>
  <Slides>2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9" baseType="lpstr">
      <vt:lpstr>Arial</vt:lpstr>
      <vt:lpstr>Calibri</vt:lpstr>
      <vt:lpstr>Calibri Light</vt:lpstr>
      <vt:lpstr>Segoe UI</vt:lpstr>
      <vt:lpstr>Segoe UI Light</vt:lpstr>
      <vt:lpstr>Segoe UI Semibold</vt:lpstr>
      <vt:lpstr>Custom Design</vt:lpstr>
      <vt:lpstr>Presupuesto de Edificación por Prototipo</vt:lpstr>
      <vt:lpstr>Ppto de Edificación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Power BI</dc:creator>
  <cp:lastModifiedBy>Rigoberto Diaz</cp:lastModifiedBy>
  <cp:revision>5</cp:revision>
  <dcterms:created xsi:type="dcterms:W3CDTF">2016-09-04T11:54:55Z</dcterms:created>
  <dcterms:modified xsi:type="dcterms:W3CDTF">2025-02-19T23:37:30Z</dcterms:modified>
</cp:coreProperties>
</file>